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74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6583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590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3776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061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75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2872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4561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3759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690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8608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2173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D9074-EAA9-4E62-940C-8818BF5B98D6}" type="datetimeFigureOut">
              <a:rPr lang="el-GR" smtClean="0"/>
              <a:t>23/2/2016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DC0F6-2616-4848-A5E8-B315FE753D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455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48" y="91395"/>
            <a:ext cx="6580112" cy="2521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0" y="2915816"/>
            <a:ext cx="6349008" cy="250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92" y="5868144"/>
            <a:ext cx="6155445" cy="280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17232" y="169529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</a:t>
            </a:r>
            <a:endParaRPr lang="el-GR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517232" y="449999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</a:t>
            </a:r>
            <a:endParaRPr lang="el-GR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679958" y="745232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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1817212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198077"/>
            <a:ext cx="5965676" cy="2564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2987824"/>
            <a:ext cx="6253708" cy="355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59978" y="169168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</a:t>
            </a:r>
            <a:endParaRPr lang="el-GR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04620" y="4764045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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1305269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323528"/>
            <a:ext cx="6412704" cy="449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5580112"/>
            <a:ext cx="5593049" cy="3071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04620" y="2311269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</a:t>
            </a:r>
            <a:endParaRPr lang="el-G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453608" y="711600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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2370111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179512"/>
            <a:ext cx="5628828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4582684"/>
            <a:ext cx="6389340" cy="383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94122" y="197971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</a:t>
            </a:r>
            <a:endParaRPr lang="el-G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174142" y="6498766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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1306755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251520"/>
            <a:ext cx="6393532" cy="4278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44" y="5580111"/>
            <a:ext cx="6309036" cy="323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44580" y="2390753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</a:t>
            </a:r>
            <a:endParaRPr lang="el-G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273588" y="752432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ym typeface="ZapfDingbats BT"/>
              </a:rPr>
              <a:t>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255437728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</Words>
  <Application>Microsoft Office PowerPoint</Application>
  <PresentationFormat>Προβολή στην οθόνη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6" baseType="lpstr"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George_New</dc:creator>
  <cp:lastModifiedBy>George_New</cp:lastModifiedBy>
  <cp:revision>2</cp:revision>
  <dcterms:created xsi:type="dcterms:W3CDTF">2016-02-23T19:54:23Z</dcterms:created>
  <dcterms:modified xsi:type="dcterms:W3CDTF">2016-02-23T20:11:27Z</dcterms:modified>
</cp:coreProperties>
</file>